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Selje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89709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527662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349895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827225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185433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028564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26392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2018-11-27T15:43:51Z</dcterms:modified>
</cp:coreProperties>
</file>