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Vågsøy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052846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13897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238226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232655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032385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5343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960165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2018-11-27T15:43:37Z</dcterms:modified>
</cp:coreProperties>
</file>