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Bremanger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54863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45489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272502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40547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515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43254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5449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2018-11-27T15:43:23Z</dcterms:modified>
</cp:coreProperties>
</file>