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Naustdal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1290587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9889214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4257557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811312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672843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881453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021698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2018-11-27T15:43:09Z</dcterms:modified>
</cp:coreProperties>
</file>