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Jølster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694896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31837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096915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90840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92284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79759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06754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2018-11-27T15:42:41Z</dcterms:modified>
</cp:coreProperties>
</file>