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Gaular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35445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44734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30856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5326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4809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8242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6549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2018-11-27T15:42:26Z</dcterms:modified>
</cp:coreProperties>
</file>