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Fjaler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61671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70600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99309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03442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07007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0702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52339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1 509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618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2018-11-27T15:42:11Z</dcterms:modified>
</cp:coreProperties>
</file>