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Askvoll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1027440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754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761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2447872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8323345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861581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016209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761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990135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960648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613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2018-11-27T15:41:58Z</dcterms:modified>
</cp:coreProperties>
</file>