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Luster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76258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83972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9912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1532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9441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3651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323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2018-11-27T15:41:44Z</dcterms:modified>
</cp:coreProperties>
</file>