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Lærdal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8802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0747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4555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7935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7662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2098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531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2018-11-27T15:41:16Z</dcterms:modified>
</cp:coreProperties>
</file>