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Aurland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883782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5504223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773330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727108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236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64032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2245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537277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2018-11-27T15:41:02Z</dcterms:modified>
</cp:coreProperties>
</file>