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Sogndal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10381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83873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64311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26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3943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1008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8312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2018-11-27T15:40:48Z</dcterms:modified>
</cp:coreProperties>
</file>