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Leikanger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78047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47344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04526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4000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1167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7193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6420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2018-11-27T15:40:33Z</dcterms:modified>
</cp:coreProperties>
</file>