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Balestrand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53882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61216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58244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2970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2901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8771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1949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2018-11-27T15:40:19Z</dcterms:modified>
</cp:coreProperties>
</file>