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Vik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57086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06925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57964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8915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6099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70440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8615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2018-11-27T15:40:04Z</dcterms:modified>
</cp:coreProperties>
</file>