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Høyanger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29259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72151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32740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557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6587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8700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1 544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93888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2018-11-27T15:39:50Z</dcterms:modified>
</cp:coreProperties>
</file>