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Hyllestad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5205071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909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1 113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468472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6838414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053041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364573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1 113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887542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553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58774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623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616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2018-11-27T15:39:36Z</dcterms:modified>
</cp:coreProperties>
</file>