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Solund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92064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32650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78993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8479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59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2047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1094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2018-11-27T15:39:22Z</dcterms:modified>
</cp:coreProperties>
</file>