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Gulen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84925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48334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25435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2723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0098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2732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2955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2018-11-27T15:39:08Z</dcterms:modified>
</cp:coreProperties>
</file>