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Flora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3088024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5 493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5 493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5 400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5 493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5 493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2336038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7747666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373287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5 493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010830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266507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3 119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2 374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238697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5 493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622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2018-11-27T15:38:54Z</dcterms:modified>
</cp:coreProperties>
</file>