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Hordaland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96312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8076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8456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0009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7 687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06639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7 587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3371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95707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622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2018-11-27T15:14:42Z</dcterms:modified>
</cp:coreProperties>
</file>