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Vaksdal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811367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958065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08124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39826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26969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5666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92530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618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2018-11-27T15:38:39Z</dcterms:modified>
</cp:coreProperties>
</file>