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Voss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80220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57524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55766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7120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3796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8237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5137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2018-11-27T15:38:25Z</dcterms:modified>
</cp:coreProperties>
</file>