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Ulvik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11373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70811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76712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4136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1642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027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0095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2018-11-27T15:38:11Z</dcterms:modified>
</cp:coreProperties>
</file>