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Kvinnherad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02004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85335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78851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4485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252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4373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422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2018-11-27T15:37:56Z</dcterms:modified>
</cp:coreProperties>
</file>