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Bergen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71223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41108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53730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4065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675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046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661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2018-11-27T15:37:41Z</dcterms:modified>
</cp:coreProperties>
</file>