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Stavanger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9944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10703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9753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1843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774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130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29 373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87 755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9361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51 638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2018-11-27T15:36:58Z</dcterms:modified>
</cp:coreProperties>
</file>