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Vest-Agder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40732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29261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92823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341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5352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046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5147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2018-11-27T15:14:13Z</dcterms:modified>
</cp:coreProperties>
</file>