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Songdalen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96705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73920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21328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5564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5398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0414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0414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2018-11-27T15:36:44Z</dcterms:modified>
</cp:coreProperties>
</file>