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Vennesla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0160383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8859448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1497387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753936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59800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70553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573313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2018-11-27T15:36:30Z</dcterms:modified>
</cp:coreProperties>
</file>