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Aust-Agder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28724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37656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33751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510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3853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44 205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44 205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65 553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238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18 842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4 892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46 376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2578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24 871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39 881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2018-11-27T15:13:58Z</dcterms:modified>
</cp:coreProperties>
</file>