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Iveland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46714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1585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3025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2422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4832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5753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6643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625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2018-11-27T15:36:01Z</dcterms:modified>
</cp:coreProperties>
</file>