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Åmli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45465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41244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38929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7650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3279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2657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9530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2018-11-27T15:35:47Z</dcterms:modified>
</cp:coreProperties>
</file>