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Birkenes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4635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641935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12729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6810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8 207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34244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20963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5 097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1 746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11961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5 704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628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2018-11-27T15:35:33Z</dcterms:modified>
</cp:coreProperties>
</file>