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Lillesand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73673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46841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12996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7259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69400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2356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501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2018-11-27T15:35:19Z</dcterms:modified>
</cp:coreProperties>
</file>