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Froland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79375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51118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60012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36852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8998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573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554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624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2018-11-27T15:35:05Z</dcterms:modified>
</cp:coreProperties>
</file>