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Tvedestrand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990554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272440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456489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48358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7983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7944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5701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329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584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620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2018-11-27T15:34:51Z</dcterms:modified>
</cp:coreProperties>
</file>