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Vegårshei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22792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50899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29864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5894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480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6487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9931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2018-11-27T15:34:37Z</dcterms:modified>
</cp:coreProperties>
</file>