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Gjerstad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82046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1665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89688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628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124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6798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4334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2018-11-27T15:34:23Z</dcterms:modified>
</cp:coreProperties>
</file>