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Arendal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84807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23 986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13 193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24 556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80945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133824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894120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24 717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117864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22 561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22 561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22 561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24 717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677329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3 062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20 876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61816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3 345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20 434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626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2018-11-27T15:34:09Z</dcterms:modified>
</cp:coreProperties>
</file>