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Grimstad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1235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07753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52151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5612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439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8171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9284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2018-11-27T15:33:55Z</dcterms:modified>
</cp:coreProperties>
</file>