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Risør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7669879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0462457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571700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346373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15399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1 369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1 369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1 369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1 369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638708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236442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619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2018-11-27T15:33:40Z</dcterms:modified>
</cp:coreProperties>
</file>