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Telemark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87995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051815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522545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57750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294892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282878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831841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2018-11-27T15:13:44Z</dcterms:modified>
</cp:coreProperties>
</file>