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Bø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79259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56218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41776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3009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4029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7971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822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2018-11-27T15:33:26Z</dcterms:modified>
</cp:coreProperties>
</file>