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Vestfold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2684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21651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47964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8510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1002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1227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11 872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4167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2018-11-27T15:13:30Z</dcterms:modified>
</cp:coreProperties>
</file>