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Færder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78431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7 849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8 672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3590300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11191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55901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8 672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9203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8 672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8 672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7310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4 696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972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688846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6 552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627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2018-11-27T15:32:58Z</dcterms:modified>
</cp:coreProperties>
</file>