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5471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47019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067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7172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953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19907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9926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2018-11-27T15:32:44Z</dcterms:modified>
</cp:coreProperties>
</file>