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Holmestrand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6781856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383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3874825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4367547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161529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99649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649820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80164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365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613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2018-11-27T15:32:30Z</dcterms:modified>
</cp:coreProperties>
</file>