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Sande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245298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0715353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86175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364793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732245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89469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83952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2018-11-27T15:32:16Z</dcterms:modified>
</cp:coreProperties>
</file>