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Larvik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241543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870952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030590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82063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55048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14216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2 146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87707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2 628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622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2018-11-27T15:32:02Z</dcterms:modified>
</cp:coreProperties>
</file>